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62237"/>
            <a:ext cx="1146810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87861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1885" y="4687861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6493" y="5243446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6204" y="5243446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7516" y="5810607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0002" y="5810607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10361" y="5810607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436"/>
          <a:stretch/>
        </p:blipFill>
        <p:spPr>
          <a:xfrm>
            <a:off x="407368" y="1340768"/>
            <a:ext cx="11420475" cy="4320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4266" y="20608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8043" y="262800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3841" y="258170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6879" y="261643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8904" y="325304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1816" y="3924372"/>
            <a:ext cx="464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2870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9505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0274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457150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72" y="3717032"/>
            <a:ext cx="108680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76362"/>
            <a:ext cx="114204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899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062" y="4007732"/>
            <a:ext cx="7677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3814" y="4528592"/>
            <a:ext cx="4337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7632" y="4528592"/>
            <a:ext cx="4337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7261" y="4528592"/>
            <a:ext cx="11789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4925"/>
            <a:ext cx="115538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36912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4556" y="2636912"/>
            <a:ext cx="10359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2990" y="3238796"/>
            <a:ext cx="20867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8397" y="3238796"/>
            <a:ext cx="50939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7470" y="3958994"/>
            <a:ext cx="17310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40864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604" y="5053130"/>
            <a:ext cx="9122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589240"/>
            <a:ext cx="71287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8361" y="6017503"/>
            <a:ext cx="71287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