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34" r:id="rId2"/>
    <p:sldId id="302" r:id="rId3"/>
    <p:sldId id="324" r:id="rId4"/>
    <p:sldId id="325" r:id="rId5"/>
    <p:sldId id="326" r:id="rId6"/>
    <p:sldId id="327" r:id="rId7"/>
    <p:sldId id="328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90812"/>
            <a:ext cx="114681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0637"/>
            <a:ext cx="115157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109706"/>
            <a:ext cx="204787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877" y="2590612"/>
            <a:ext cx="156210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461" y="4557712"/>
            <a:ext cx="108870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934450" cy="48006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63552" y="425581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78084" y="4255813"/>
            <a:ext cx="13379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46850" y="4811398"/>
            <a:ext cx="485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22758" y="4140066"/>
            <a:ext cx="2537537" cy="115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572750" cy="423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839450" cy="7143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27848" y="2836994"/>
            <a:ext cx="485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56780" y="4353277"/>
            <a:ext cx="485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63055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196"/>
          <a:stretch/>
        </p:blipFill>
        <p:spPr>
          <a:xfrm>
            <a:off x="407368" y="2924944"/>
            <a:ext cx="11468100" cy="29020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772816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3286" y="1772816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8674" y="2247378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3170" y="3300674"/>
            <a:ext cx="1576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5494" y="3300674"/>
            <a:ext cx="9806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3418" y="3300674"/>
            <a:ext cx="25231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9684" y="3907964"/>
            <a:ext cx="4852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76437"/>
            <a:ext cx="11506200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90774"/>
            <a:ext cx="11477625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45485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7526" y="445485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780928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255490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75320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6809" y="5257911"/>
            <a:ext cx="7610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2850" y="5257911"/>
            <a:ext cx="7610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4718" y="5257911"/>
            <a:ext cx="7610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4460" y="5257911"/>
            <a:ext cx="7610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64904"/>
            <a:ext cx="42484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9531" y="2564904"/>
            <a:ext cx="374108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3" y="3826544"/>
            <a:ext cx="4248473" cy="190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3" y="6093296"/>
            <a:ext cx="4248473" cy="392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5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2026-02-02T05:52:02Z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