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2990850"/>
            <a:ext cx="45053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300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16870"/>
            <a:ext cx="10205864" cy="49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28482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1914" y="328482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7479" y="380568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5611" y="436126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216" y="480110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13880" y="482425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013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912" y="3429000"/>
            <a:ext cx="1637235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953" y="3429000"/>
            <a:ext cx="1637235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718" y="3429000"/>
            <a:ext cx="1637235" cy="864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6617" y="3429000"/>
            <a:ext cx="1637235" cy="864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1161" y="3417425"/>
            <a:ext cx="903584" cy="9493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25080" y="4836212"/>
            <a:ext cx="16668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87794" y="4836212"/>
            <a:ext cx="905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42710" y="5322349"/>
            <a:ext cx="9058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927735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85875"/>
            <a:ext cx="1148715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63" y="2780928"/>
            <a:ext cx="11673401" cy="270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