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148012"/>
            <a:ext cx="457200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7762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996952"/>
            <a:ext cx="13716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7837" y="2963614"/>
            <a:ext cx="752475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2025" y="3762268"/>
            <a:ext cx="752475" cy="790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841" y="4652132"/>
            <a:ext cx="1371600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0236" y="4652132"/>
            <a:ext cx="1371600" cy="72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3891" y="4652132"/>
            <a:ext cx="1371600" cy="723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14026" y="3144588"/>
            <a:ext cx="942975" cy="4286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5913" y="5464087"/>
            <a:ext cx="1523743" cy="3905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3418" y="5464087"/>
            <a:ext cx="1631082" cy="39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94107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57301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4110" y="402442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5927" y="459158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14450"/>
            <a:ext cx="115062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02010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9680" y="3020102"/>
            <a:ext cx="11943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302010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5853" y="302010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3088" y="3517814"/>
            <a:ext cx="2292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5862" y="5057246"/>
            <a:ext cx="2292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9209" y="5057246"/>
            <a:ext cx="2292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82166" y="5057246"/>
            <a:ext cx="31264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52612"/>
            <a:ext cx="114776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541754"/>
            <a:ext cx="68407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305482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5574" y="3552537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5806" y="3540963"/>
            <a:ext cx="148900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0865" y="4027099"/>
            <a:ext cx="5866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32490" y="4027099"/>
            <a:ext cx="18874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74364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3569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6200" y="5984445"/>
            <a:ext cx="715744" cy="324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0357" y="5185791"/>
            <a:ext cx="715744" cy="324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93020" y="5197366"/>
            <a:ext cx="715744" cy="324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3005" y="6007594"/>
            <a:ext cx="715744" cy="324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708920"/>
            <a:ext cx="9610725" cy="143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653491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2060" y="3653491"/>
            <a:ext cx="25003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14450"/>
            <a:ext cx="115062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437112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9023" y="4437112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923249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9023" y="4923249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