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962275"/>
            <a:ext cx="45148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1137"/>
            <a:ext cx="1143000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251460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2852936"/>
            <a:ext cx="23431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9722" y="2823592"/>
            <a:ext cx="243840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408" y="3356992"/>
            <a:ext cx="2676525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1502" y="3391717"/>
            <a:ext cx="23050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6712" y="3380804"/>
            <a:ext cx="2609850" cy="457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0256" y="38226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1272" y="4297210"/>
            <a:ext cx="7842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8077" y="4297210"/>
            <a:ext cx="17980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79537" y="4841220"/>
            <a:ext cx="71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70920" y="4841220"/>
            <a:ext cx="853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77644" y="4841220"/>
            <a:ext cx="1502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47875"/>
            <a:ext cx="110109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3207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9223" y="273207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4383" y="326450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8200" y="326450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8261" y="3739067"/>
            <a:ext cx="6432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8717" y="4248353"/>
            <a:ext cx="6432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0942" y="2625337"/>
            <a:ext cx="23213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537" y="3655484"/>
            <a:ext cx="92159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461" y="4141621"/>
            <a:ext cx="92159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5578" y="4716875"/>
            <a:ext cx="8006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7337"/>
            <a:ext cx="107251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088" y="32245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176" y="4763983"/>
            <a:ext cx="15744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2959" y="4763983"/>
            <a:ext cx="6530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9324" y="4763983"/>
            <a:ext cx="1732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