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19337"/>
            <a:ext cx="1154430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0014" y="2060848"/>
            <a:ext cx="18600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1624" y="2060848"/>
            <a:ext cx="12588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7512" y="2697455"/>
            <a:ext cx="2346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8145" y="3310913"/>
            <a:ext cx="20718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7547" y="3310913"/>
            <a:ext cx="16847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724" y="3947521"/>
            <a:ext cx="20024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35678" y="4572554"/>
            <a:ext cx="2316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0919" y="5220736"/>
            <a:ext cx="28688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0919" y="5822620"/>
            <a:ext cx="28688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81262"/>
            <a:ext cx="115728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3525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3" y="3143525"/>
            <a:ext cx="20599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273" y="3768558"/>
            <a:ext cx="9582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8699"/>
            <a:ext cx="11161240" cy="5589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0153128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17024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3037"/>
            <a:ext cx="115824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5339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4154" y="25992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7186" y="4358636"/>
            <a:ext cx="9406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8811" y="4358636"/>
            <a:ext cx="9406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1849" y="4358636"/>
            <a:ext cx="11466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6469"/>
          <a:stretch/>
        </p:blipFill>
        <p:spPr>
          <a:xfrm>
            <a:off x="301452" y="2492896"/>
            <a:ext cx="11506200" cy="338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53403"/>
            <a:ext cx="47525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168" y="1832138"/>
            <a:ext cx="66799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6316" y="239551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5108334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5877478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5450" y="4349620"/>
            <a:ext cx="1682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0695" y="5865903"/>
            <a:ext cx="1682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43100"/>
            <a:ext cx="115919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43100"/>
            <a:ext cx="21955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3" y="254498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9743"/>
            <a:ext cx="1162050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239" y="2887661"/>
            <a:ext cx="1500798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115" y="2887661"/>
            <a:ext cx="1500798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624" y="3917807"/>
            <a:ext cx="1500798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6490" y="3917807"/>
            <a:ext cx="1500798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629" y="4924805"/>
            <a:ext cx="1500798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89" y="5931803"/>
            <a:ext cx="1500798" cy="792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951" y="5931803"/>
            <a:ext cx="150079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2575"/>
            <a:ext cx="11649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7576" y="47371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89249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73016"/>
            <a:ext cx="916305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4847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3537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4773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0585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6383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1805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0241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10388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35957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89253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25992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45506" y="28530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04190" y="3443354"/>
            <a:ext cx="2573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4590" y="4068388"/>
            <a:ext cx="2109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39998" y="4739720"/>
            <a:ext cx="1587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67725" y="6036084"/>
            <a:ext cx="1587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81175"/>
            <a:ext cx="11582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21481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775"/>
            <a:ext cx="115538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9944" y="2002973"/>
            <a:ext cx="2544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8076" y="2743752"/>
            <a:ext cx="3944308" cy="685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087" y="3762323"/>
            <a:ext cx="9175424" cy="974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9087" y="5116561"/>
            <a:ext cx="9175424" cy="974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701046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5752" y="4701046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8076" y="2328236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7509" y="2328236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9864" y="2328236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02152" y="3335233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52218" y="3335233"/>
            <a:ext cx="144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8287"/>
            <a:ext cx="116395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3568" y="3501008"/>
            <a:ext cx="610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639" y="4137615"/>
            <a:ext cx="24680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3194" y="4137615"/>
            <a:ext cx="61012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408" y="4785798"/>
            <a:ext cx="72398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2026-02-02T01:55:58Z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