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2957512"/>
            <a:ext cx="43910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72850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5248"/>
            <a:ext cx="10729192" cy="551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15938"/>
            <a:ext cx="110680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153869"/>
            <a:ext cx="485775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919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14550"/>
            <a:ext cx="114871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490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47775"/>
            <a:ext cx="115347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2026-02-01T10:37:54Z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