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14575"/>
            <a:ext cx="11544300" cy="2228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9667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8022" y="2852936"/>
            <a:ext cx="69913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44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2062162"/>
            <a:ext cx="78962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636912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3161" y="2636912"/>
            <a:ext cx="18291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9182" y="3840679"/>
            <a:ext cx="18291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7967" y="3840679"/>
            <a:ext cx="18291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10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4777"/>
            <a:ext cx="116014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17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5919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596166"/>
            <a:ext cx="30963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90712"/>
            <a:ext cx="115824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89071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46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19250"/>
            <a:ext cx="116014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04864"/>
            <a:ext cx="48245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177" y="4114687"/>
            <a:ext cx="112695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177" y="4751294"/>
            <a:ext cx="112695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7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3066"/>
            <a:ext cx="11377264" cy="559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43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55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710" y="4437112"/>
            <a:ext cx="11439525" cy="106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765890"/>
            <a:ext cx="80648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4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0585"/>
            <a:ext cx="115252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443711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4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28762"/>
            <a:ext cx="11639550" cy="38004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19287"/>
            <a:ext cx="1167765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" y="3824287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08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919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33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890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4975"/>
            <a:ext cx="1161097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348880"/>
            <a:ext cx="1512168" cy="7980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9397" y="2348880"/>
            <a:ext cx="1512168" cy="7980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1346" y="2348880"/>
            <a:ext cx="1512168" cy="7980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3296" y="2348880"/>
            <a:ext cx="1512168" cy="7980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3671" y="2348880"/>
            <a:ext cx="1512168" cy="7980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7194" y="2348880"/>
            <a:ext cx="1512168" cy="79808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927254" y="334602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252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87608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9192" y="3477969"/>
            <a:ext cx="4866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7602" y="4751185"/>
            <a:ext cx="6124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33091" y="4751185"/>
            <a:ext cx="6124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77243" y="5399369"/>
            <a:ext cx="39228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437112"/>
            <a:ext cx="8524875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19888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9079" y="19888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29829" y="19888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30507" y="26601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3702" y="3829215"/>
            <a:ext cx="20719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24046" y="3817640"/>
            <a:ext cx="20719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6461" y="4465822"/>
            <a:ext cx="17711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82861" y="4523695"/>
            <a:ext cx="17711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62137"/>
            <a:ext cx="115824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5649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20151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382654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8568" y="44863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29000"/>
            <a:ext cx="62646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702216"/>
            <a:ext cx="66247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2422" y="5963856"/>
            <a:ext cx="29236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8675" y="5963856"/>
            <a:ext cx="29236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04864"/>
            <a:ext cx="95726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97772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5873" y="297772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7336" y="297772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1083" y="39615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80354" y="39615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51685" y="39615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2774" y="39615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25437" y="39615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85293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1724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560" y="546881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2026-02-02T01:59:30Z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