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86000"/>
            <a:ext cx="1155382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8092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0171" y="278092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690" y="3429111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01200" cy="57907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2624" y="2026234"/>
            <a:ext cx="10037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38611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44861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50765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3550" y="5701533"/>
            <a:ext cx="894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37155" y="5701533"/>
            <a:ext cx="894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7099" y="6233968"/>
            <a:ext cx="894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0704" y="6233968"/>
            <a:ext cx="894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47930" y="6233968"/>
            <a:ext cx="894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8687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120"/>
            <a:ext cx="106299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5590" y="4578899"/>
            <a:ext cx="1390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5590" y="5192357"/>
            <a:ext cx="1390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37321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460851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19362"/>
            <a:ext cx="116109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51936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8806" y="3155970"/>
            <a:ext cx="23373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222" y="3155970"/>
            <a:ext cx="28562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3155970"/>
            <a:ext cx="6740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614" y="3781003"/>
            <a:ext cx="12439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6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5400"/>
            <a:ext cx="116490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740182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162" y="4411513"/>
            <a:ext cx="115224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162" y="5048120"/>
            <a:ext cx="115224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301208"/>
            <a:ext cx="482453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56110"/>
            <a:ext cx="11449272" cy="5606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49685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391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55679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5954" y="353606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7853" y="4184245"/>
            <a:ext cx="743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8287"/>
            <a:ext cx="11649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14621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4370" y="2829117"/>
            <a:ext cx="1613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2654" y="2863841"/>
            <a:ext cx="1613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9418" y="4171780"/>
            <a:ext cx="5861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8902" y="4183354"/>
            <a:ext cx="5861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4552" y="4125480"/>
            <a:ext cx="5861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4679" y="4831536"/>
            <a:ext cx="5861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4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852936"/>
            <a:ext cx="1500798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7" y="2835020"/>
            <a:ext cx="780718" cy="8202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056" y="2852936"/>
            <a:ext cx="1500798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963" y="3848359"/>
            <a:ext cx="1500798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7310" y="3848359"/>
            <a:ext cx="1500798" cy="792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622" y="3818868"/>
            <a:ext cx="780718" cy="8202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5182" y="3818868"/>
            <a:ext cx="780718" cy="820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387" y="4814291"/>
            <a:ext cx="780718" cy="8202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28" y="4820633"/>
            <a:ext cx="150079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71687"/>
            <a:ext cx="116109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8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3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9341" y="4031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81150"/>
            <a:ext cx="115062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81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105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03873"/>
            <a:ext cx="82581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58628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966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847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6825" y="466782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2087"/>
            <a:ext cx="116490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0805" y="299060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5" y="2990609"/>
            <a:ext cx="720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6112" y="2990609"/>
            <a:ext cx="720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46953" y="3335507"/>
            <a:ext cx="5911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889751"/>
            <a:ext cx="69847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57375"/>
            <a:ext cx="116300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789040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" y="4414073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296868"/>
            <a:ext cx="10915717" cy="30520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54" y="4443516"/>
            <a:ext cx="10978554" cy="2369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01199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7886" y="2637023"/>
            <a:ext cx="700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3779" y="2637023"/>
            <a:ext cx="700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20695" y="2637023"/>
            <a:ext cx="7000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1894" y="3250481"/>
            <a:ext cx="15961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925" y="4384800"/>
            <a:ext cx="1223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2776" y="4384800"/>
            <a:ext cx="2873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455" y="4384800"/>
            <a:ext cx="14075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5432" y="5021408"/>
            <a:ext cx="14075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7888" y="5634866"/>
            <a:ext cx="224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4391" y="5634866"/>
            <a:ext cx="1416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0993" y="6225174"/>
            <a:ext cx="1416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8220" y="6225174"/>
            <a:ext cx="945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2026-02-02T01:49:34Z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