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643187"/>
            <a:ext cx="11477625" cy="1571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875181"/>
            <a:ext cx="1819275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4509120"/>
            <a:ext cx="1495425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5141" y="4485970"/>
            <a:ext cx="1628775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1153" y="5119909"/>
            <a:ext cx="20193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09775"/>
            <a:ext cx="114681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598" y="2670598"/>
            <a:ext cx="1584176" cy="836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988" y="2634307"/>
            <a:ext cx="864096" cy="907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8365" y="2670598"/>
            <a:ext cx="24669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5018" y="2670598"/>
            <a:ext cx="1584176" cy="8360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633" y="2670598"/>
            <a:ext cx="1584176" cy="8360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459137" y="3645024"/>
            <a:ext cx="453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14317" y="3645024"/>
            <a:ext cx="453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7674" y="4258482"/>
            <a:ext cx="453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04864"/>
            <a:ext cx="705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829896"/>
            <a:ext cx="705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420205"/>
            <a:ext cx="705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382" y="5515222"/>
            <a:ext cx="705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2346"/>
            <a:ext cx="10513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82733"/>
            <a:ext cx="1224136" cy="164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2746" y="3938319"/>
            <a:ext cx="1953573" cy="138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4853" y="5500901"/>
            <a:ext cx="1953573" cy="138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091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3714" y="45091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1866" y="45091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8563" y="1700808"/>
            <a:ext cx="1616451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748" y="2244819"/>
            <a:ext cx="1616451" cy="161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2656" y="5504542"/>
            <a:ext cx="1781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57412"/>
            <a:ext cx="115252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09557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3072" y="209557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3690" y="2095573"/>
            <a:ext cx="7184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4587" y="2095573"/>
            <a:ext cx="7184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142" y="2616434"/>
            <a:ext cx="10433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60800" y="3669731"/>
            <a:ext cx="7839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798" y="4225315"/>
            <a:ext cx="7839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23975"/>
            <a:ext cx="114204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71703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4226318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3106" y="4689306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