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2652712"/>
            <a:ext cx="45529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09712"/>
            <a:ext cx="10848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7687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3464" y="3353317"/>
            <a:ext cx="5449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1200"/>
            <a:ext cx="114871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84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89844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43087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43062"/>
            <a:ext cx="11172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861048"/>
            <a:ext cx="1872208" cy="43204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492896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4310" y="2932734"/>
            <a:ext cx="3627554" cy="842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00836" y="4171225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1160" y="4645787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48876" y="2967458"/>
            <a:ext cx="25757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6750" y="4124926"/>
            <a:ext cx="25178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1125"/>
            <a:ext cx="114395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