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971800"/>
            <a:ext cx="44005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101536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28860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3025600"/>
            <a:ext cx="2647950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1498" y="3002452"/>
            <a:ext cx="234315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9219" y="3558927"/>
            <a:ext cx="252412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7337" y="3566550"/>
            <a:ext cx="2486025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9850" y="3526327"/>
            <a:ext cx="2314575" cy="571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73615" y="401840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6034" y="4018401"/>
            <a:ext cx="24804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950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3906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8307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79236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1374" y="53016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0255" y="53016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1020" y="53016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47775" y="53016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21932" y="53016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55446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293096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239" y="482553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7704" y="4825532"/>
            <a:ext cx="16981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4524" y="4825532"/>
            <a:ext cx="18776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444" y="5357968"/>
            <a:ext cx="29882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797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246" y="4797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3950" y="47971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