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3119437"/>
            <a:ext cx="51720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43075"/>
            <a:ext cx="114585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662620"/>
            <a:ext cx="1495425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6902" y="3308134"/>
            <a:ext cx="2009775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0279" y="3272562"/>
            <a:ext cx="1666875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472" y="3886904"/>
            <a:ext cx="1314450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6273" y="3921629"/>
            <a:ext cx="1981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3539" y="3910716"/>
            <a:ext cx="1238250" cy="361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02548" y="4548267"/>
            <a:ext cx="2362200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19212"/>
            <a:ext cx="115062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969016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4871" y="2969016"/>
            <a:ext cx="9112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2876" y="2969016"/>
            <a:ext cx="2385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0162" y="3594049"/>
            <a:ext cx="37121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99433" y="4230658"/>
            <a:ext cx="37121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0405" y="4855691"/>
            <a:ext cx="37121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78092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6956" y="27693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6065" y="27693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3235" y="335966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3234" y="2518604"/>
            <a:ext cx="3194613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96484" y="3757096"/>
            <a:ext cx="4740301" cy="199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454" y="4358979"/>
            <a:ext cx="4740301" cy="199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14562"/>
            <a:ext cx="115252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8092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3562" y="3440684"/>
            <a:ext cx="44087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2026-02-02T00:00:49Z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