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971800"/>
            <a:ext cx="44672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85887"/>
            <a:ext cx="115157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47700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0891" y="378013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5195" y="4335721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9853" y="4845007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1545" y="4845007"/>
            <a:ext cx="12588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2108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1074" y="4824638"/>
            <a:ext cx="2333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7263" y="4882513"/>
            <a:ext cx="783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6306" y="4882513"/>
            <a:ext cx="1054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40" y="5449673"/>
            <a:ext cx="11203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06306" y="5449673"/>
            <a:ext cx="1054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6051555"/>
            <a:ext cx="11203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06306" y="6051555"/>
            <a:ext cx="1054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2033"/>
            <a:ext cx="114395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1992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068" y="419707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068" y="47873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8068" y="52735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8068" y="575966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9157" y="6361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6838" y="6361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28316" y="6361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14048" y="6361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65056" y="6361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