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4437" y="3124200"/>
            <a:ext cx="214312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175693"/>
            <a:ext cx="1533525" cy="42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7775" y="3731165"/>
            <a:ext cx="1343025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6120" y="4356163"/>
            <a:ext cx="1152525" cy="42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7787"/>
            <a:ext cx="11487150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1988840"/>
            <a:ext cx="1637235" cy="8640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0221" y="1988840"/>
            <a:ext cx="1637235" cy="8640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7836" y="1988840"/>
            <a:ext cx="1637235" cy="8640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7025" y="1988840"/>
            <a:ext cx="1637235" cy="8640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8812" y="1988840"/>
            <a:ext cx="1637235" cy="86409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620666" y="38610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62793" y="435875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81365" y="503009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695450"/>
            <a:ext cx="106203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0100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2687" y="350100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3026" y="417234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44019" y="417234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42002" y="4739499"/>
            <a:ext cx="7290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57475" y="4739499"/>
            <a:ext cx="7290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71637"/>
            <a:ext cx="111442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345417"/>
            <a:ext cx="360040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1414" y="3764517"/>
            <a:ext cx="353486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5139" y="4193142"/>
            <a:ext cx="46672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1739" y="4193142"/>
            <a:ext cx="71851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05139" y="4621767"/>
            <a:ext cx="277098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81939" y="3316842"/>
            <a:ext cx="207064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81939" y="3754992"/>
            <a:ext cx="221466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81939" y="4164567"/>
            <a:ext cx="207064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81939" y="4593192"/>
            <a:ext cx="207064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871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918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60848"/>
            <a:ext cx="194421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26908" y="2060848"/>
            <a:ext cx="3997283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37806" y="2060848"/>
            <a:ext cx="130261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47771" y="4445232"/>
            <a:ext cx="1244173" cy="20081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95475"/>
            <a:ext cx="115062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89547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9410" y="4407181"/>
            <a:ext cx="91710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76400"/>
            <a:ext cx="114204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93305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6898" y="393305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85911" y="393305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65598" y="446549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45405" y="446549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55360" y="446549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2026-02-01T12:16:28Z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