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2025" y="3124200"/>
            <a:ext cx="264795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24000"/>
            <a:ext cx="11496675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362200"/>
            <a:ext cx="11287125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889" y="2996951"/>
            <a:ext cx="1584176" cy="8360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7034" y="2996951"/>
            <a:ext cx="1584176" cy="8360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2603" y="2996951"/>
            <a:ext cx="1584176" cy="8360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649" y="2996951"/>
            <a:ext cx="1584176" cy="8360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8171" y="2880856"/>
            <a:ext cx="906299" cy="95218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2410" y="2880856"/>
            <a:ext cx="906299" cy="95218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14690" y="3918907"/>
            <a:ext cx="30056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3915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6288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1308"/>
            <a:ext cx="10873208" cy="55720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99695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0732" y="358726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0474" y="358726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5096" y="5786451"/>
            <a:ext cx="80475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45177" y="6307311"/>
            <a:ext cx="80475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1" y="5217625"/>
            <a:ext cx="1146573" cy="155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604" y="5738486"/>
            <a:ext cx="10973480" cy="2223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604" y="6381328"/>
            <a:ext cx="10973480" cy="2223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57325"/>
            <a:ext cx="114204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457325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1457325"/>
            <a:ext cx="10732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1457325"/>
            <a:ext cx="11712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591" y="2024484"/>
            <a:ext cx="5468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75589" y="2024484"/>
            <a:ext cx="8360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27733" y="2603219"/>
            <a:ext cx="4846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338387"/>
            <a:ext cx="1145857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52936"/>
            <a:ext cx="113157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062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293096"/>
            <a:ext cx="3240360" cy="43204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883406"/>
            <a:ext cx="2952328" cy="43204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3112" y="3737511"/>
            <a:ext cx="49395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4069" y="4304672"/>
            <a:ext cx="61085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4069" y="4860256"/>
            <a:ext cx="61085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04069" y="5415841"/>
            <a:ext cx="61085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2026-02-01T12:46:42Z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