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5" y="2700337"/>
            <a:ext cx="4476750" cy="14573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16832"/>
            <a:ext cx="916305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13285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943100"/>
            <a:ext cx="1150620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3812190"/>
            <a:ext cx="45365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4412" y="4367775"/>
            <a:ext cx="16952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80988" y="4367775"/>
            <a:ext cx="229513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804987"/>
            <a:ext cx="10668000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861048"/>
            <a:ext cx="36004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90084" y="3861048"/>
            <a:ext cx="403045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1624" y="4428207"/>
            <a:ext cx="36004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90084" y="4428207"/>
            <a:ext cx="403045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68100" cy="4962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5079" y="1350006"/>
            <a:ext cx="5124450" cy="2028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54176" y="2708920"/>
            <a:ext cx="359684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3963" y="3299230"/>
            <a:ext cx="198167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2026-02-02T01:01:33Z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