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3337" y="2971800"/>
            <a:ext cx="450532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57325"/>
            <a:ext cx="1149667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20486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8602" y="260997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26283" y="265627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19549" y="271415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72856" y="3235011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5" y="4506562"/>
            <a:ext cx="1872208" cy="381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7688" y="4986577"/>
            <a:ext cx="1872208" cy="3524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44272" y="4938952"/>
            <a:ext cx="1800200" cy="40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270892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85671" y="270892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36678" y="270892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66562" y="3727492"/>
            <a:ext cx="136959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41255" y="4665042"/>
            <a:ext cx="69916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45022" y="4665042"/>
            <a:ext cx="69916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96172" y="5672040"/>
            <a:ext cx="69916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824162"/>
            <a:ext cx="10868025" cy="120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881141"/>
            <a:ext cx="14015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69238" y="3390427"/>
            <a:ext cx="90833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551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742794"/>
            <a:ext cx="2304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70264" y="4228931"/>
            <a:ext cx="2304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20876" y="2492729"/>
            <a:ext cx="550331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7823" y="3002015"/>
            <a:ext cx="671231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11824" y="360417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99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2026-02-02T06:39:00Z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