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0550" y="3148012"/>
            <a:ext cx="339090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22201"/>
            <a:ext cx="1168717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3429000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45967" y="4922134"/>
            <a:ext cx="63015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46240" y="6276372"/>
            <a:ext cx="63015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04376" y="6276372"/>
            <a:ext cx="63015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52153" y="4389698"/>
            <a:ext cx="88035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1202" y="3443469"/>
            <a:ext cx="1986533" cy="4000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7117" y="5354182"/>
            <a:ext cx="2228850" cy="42862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916357" y="2942864"/>
            <a:ext cx="630153" cy="35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282170" y="2942864"/>
            <a:ext cx="630153" cy="35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184731" y="3926712"/>
            <a:ext cx="630153" cy="35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66291" y="3926712"/>
            <a:ext cx="630153" cy="35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436954" y="3435345"/>
            <a:ext cx="630153" cy="35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763466" y="4412848"/>
            <a:ext cx="39643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622413" y="4412848"/>
            <a:ext cx="39643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276872"/>
            <a:ext cx="937260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495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2060848"/>
            <a:ext cx="3744416" cy="35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87497" y="3044697"/>
            <a:ext cx="1092479" cy="35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97857" y="3044697"/>
            <a:ext cx="1092479" cy="35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18851" y="4503107"/>
            <a:ext cx="377750" cy="35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18851" y="4989243"/>
            <a:ext cx="377750" cy="35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118851" y="5521679"/>
            <a:ext cx="377750" cy="35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551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28825"/>
            <a:ext cx="1158240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924944"/>
            <a:ext cx="792088" cy="35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42755" y="3746746"/>
            <a:ext cx="792088" cy="35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50826" y="3746746"/>
            <a:ext cx="1281678" cy="35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26066" y="4406503"/>
            <a:ext cx="6298525" cy="35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99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38842"/>
            <a:ext cx="10729192" cy="5574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74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38300"/>
            <a:ext cx="1149667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3573016"/>
            <a:ext cx="1296144" cy="35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52593" y="3573016"/>
            <a:ext cx="1296144" cy="35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1013" y="4545289"/>
            <a:ext cx="652739" cy="395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35640" y="4545289"/>
            <a:ext cx="652739" cy="395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55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38287"/>
            <a:ext cx="114966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132856"/>
            <a:ext cx="2880320" cy="35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23638" y="2665292"/>
            <a:ext cx="3224890" cy="35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63344" y="3232452"/>
            <a:ext cx="4205063" cy="35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113" y="4304671"/>
            <a:ext cx="2085975" cy="409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77744" y="4320472"/>
            <a:ext cx="5366593" cy="35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3000" y="4876057"/>
            <a:ext cx="10425568" cy="35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086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052637"/>
            <a:ext cx="11487150" cy="2752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3140968"/>
            <a:ext cx="504056" cy="35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99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2026-02-02T07:08:47Z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