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947987"/>
            <a:ext cx="44862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719786"/>
            <a:ext cx="1118235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82" y="2483135"/>
            <a:ext cx="8382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897" y="2483135"/>
            <a:ext cx="838200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697" y="2483135"/>
            <a:ext cx="838200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659" y="2483135"/>
            <a:ext cx="838200" cy="838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07" y="3860523"/>
            <a:ext cx="838200" cy="838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2783" y="3860523"/>
            <a:ext cx="838200" cy="838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0009" y="3860523"/>
            <a:ext cx="838200" cy="838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085" y="3860523"/>
            <a:ext cx="838200" cy="838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60672" y="5439987"/>
            <a:ext cx="68290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60672" y="5960847"/>
            <a:ext cx="68290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0235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3369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0286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7754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9005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5207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80630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5055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97329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93288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96114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53582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14281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10240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4088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44832" y="3165563"/>
            <a:ext cx="1431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53045" y="4242008"/>
            <a:ext cx="1431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16569" y="4739720"/>
            <a:ext cx="1431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83192" y="5295304"/>
            <a:ext cx="1431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13480" y="5827740"/>
            <a:ext cx="1431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20072" y="5827740"/>
            <a:ext cx="21760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36912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5492" y="2636912"/>
            <a:ext cx="15425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8706" y="3701783"/>
            <a:ext cx="21415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527" y="5056021"/>
            <a:ext cx="8444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