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1100" y="3162300"/>
            <a:ext cx="2209800" cy="533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971550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162880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48886" y="4314127"/>
            <a:ext cx="89904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25332" y="4869711"/>
            <a:ext cx="89904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02588" y="5460020"/>
            <a:ext cx="89904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990725"/>
            <a:ext cx="1141095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247701"/>
            <a:ext cx="70567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347296"/>
            <a:ext cx="70567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805112"/>
            <a:ext cx="11410950" cy="124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60356"/>
            <a:ext cx="9668197" cy="596403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2348880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3802" y="2777144"/>
            <a:ext cx="43850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36870" y="3251706"/>
            <a:ext cx="69949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58136" y="3703119"/>
            <a:ext cx="69949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33640" y="4177682"/>
            <a:ext cx="69949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91118" y="5751840"/>
            <a:ext cx="916937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91118" y="6226402"/>
            <a:ext cx="916937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2026-02-01T12:20:09Z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