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962" y="2990850"/>
            <a:ext cx="44100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015"/>
          <a:stretch/>
        </p:blipFill>
        <p:spPr>
          <a:xfrm>
            <a:off x="1197471" y="825771"/>
            <a:ext cx="10803185" cy="59876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75159"/>
            <a:ext cx="11089232" cy="5521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09725"/>
            <a:ext cx="112585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81175"/>
            <a:ext cx="109156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04937"/>
            <a:ext cx="114490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5918"/>
            <a:ext cx="114681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47825"/>
            <a:ext cx="114681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2026-02-01T10:12:03Z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