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19337"/>
            <a:ext cx="115347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86025"/>
            <a:ext cx="115633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252537"/>
            <a:ext cx="822007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287" y="1166812"/>
            <a:ext cx="83534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639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1" y="2492896"/>
            <a:ext cx="8316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309" y="3106354"/>
            <a:ext cx="25203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106354"/>
            <a:ext cx="1713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90592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0067"/>
            <a:ext cx="11352302" cy="20192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51" y="3356992"/>
            <a:ext cx="11342997" cy="34615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164118"/>
            <a:ext cx="5256584" cy="168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73325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6568" y="5733256"/>
            <a:ext cx="27115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6927" y="5733256"/>
            <a:ext cx="11495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957" y="5733256"/>
            <a:ext cx="11495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80576" y="5733256"/>
            <a:ext cx="8069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338" y="6335139"/>
            <a:ext cx="8069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43137"/>
            <a:ext cx="115919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49" y="2788829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38250"/>
            <a:ext cx="11449272" cy="5578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284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3998" y="45466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4630" y="6329126"/>
            <a:ext cx="32855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9034"/>
            <a:ext cx="115252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9077"/>
            <a:ext cx="115633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6093296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3455" y="5132597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2093" y="5167321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093" y="6093296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2765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760" y="4343844"/>
            <a:ext cx="59223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4484" y="5582335"/>
            <a:ext cx="100640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2162"/>
            <a:ext cx="11582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900487"/>
            <a:ext cx="115824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988839"/>
            <a:ext cx="1512168" cy="7980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98" y="2937963"/>
            <a:ext cx="1512168" cy="7980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753" y="2926389"/>
            <a:ext cx="1512168" cy="7980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24" y="3875513"/>
            <a:ext cx="1512168" cy="7980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186" y="3875513"/>
            <a:ext cx="1512168" cy="7980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485" y="3863939"/>
            <a:ext cx="1512168" cy="7980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3900" y="4789913"/>
            <a:ext cx="1512168" cy="7980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74" y="5750612"/>
            <a:ext cx="1512168" cy="7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6418"/>
            <a:ext cx="115633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7868" y="38690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344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152525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7454" y="309110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338" y="4734601"/>
            <a:ext cx="26200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734601"/>
            <a:ext cx="192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014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6354" y="259072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0997" y="318103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106" y="4396374"/>
            <a:ext cx="77861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46642" y="6283047"/>
            <a:ext cx="3433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76479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4984" y="4034889"/>
            <a:ext cx="2873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8260" y="4683072"/>
            <a:ext cx="2873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3151" y="4683072"/>
            <a:ext cx="21234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4918" y="5284956"/>
            <a:ext cx="28993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0486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5976" y="220486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5793" y="3431781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4431" y="3431781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6800" y="405681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44694" y="405681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2026-02-02T02:19:08Z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