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14575"/>
            <a:ext cx="115062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71662"/>
            <a:ext cx="115633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3449" y="2636912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867" y="3227221"/>
            <a:ext cx="17487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3250369"/>
            <a:ext cx="1620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3370" y="3875402"/>
            <a:ext cx="19223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670" y="4454137"/>
            <a:ext cx="71315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372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00237"/>
            <a:ext cx="116205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843337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77072"/>
            <a:ext cx="21526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1155382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1412776"/>
            <a:ext cx="2143125" cy="47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7928" y="436510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422" y="5580446"/>
            <a:ext cx="30443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26876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9625" y="126876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7367" y="1893793"/>
            <a:ext cx="74369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342" y="2460953"/>
            <a:ext cx="23523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2121" y="5493520"/>
            <a:ext cx="103422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1179" y="6106978"/>
            <a:ext cx="103422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796" y="5013176"/>
            <a:ext cx="127034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6109" cy="45362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73" y="5877272"/>
            <a:ext cx="10845204" cy="936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852936"/>
            <a:ext cx="127034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8732" y="3420095"/>
            <a:ext cx="127034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5760" y="4577564"/>
            <a:ext cx="127034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44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7301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7981" y="357301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32537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7981" y="432537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96197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37981" y="496197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9976" y="566124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37981" y="566124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90712"/>
            <a:ext cx="115919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1" y="1890712"/>
            <a:ext cx="504056" cy="458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536" y="4413992"/>
            <a:ext cx="4627423" cy="458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771" y="2694788"/>
            <a:ext cx="1656183" cy="4404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652" y="2694788"/>
            <a:ext cx="1774724" cy="4404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457" y="3215648"/>
            <a:ext cx="1774724" cy="440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753" y="3215648"/>
            <a:ext cx="1774724" cy="440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386" y="4295188"/>
            <a:ext cx="2520280" cy="390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285" y="4839198"/>
            <a:ext cx="2520280" cy="390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568" y="5341803"/>
            <a:ext cx="2515613" cy="371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016" y="5341803"/>
            <a:ext cx="2515613" cy="37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9981"/>
            <a:ext cx="10729192" cy="549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2971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2564904"/>
            <a:ext cx="1533525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5243" y="2564904"/>
            <a:ext cx="1533525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8357" y="3433005"/>
            <a:ext cx="1533525" cy="819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676" y="4370554"/>
            <a:ext cx="29718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02" y="5250230"/>
            <a:ext cx="29718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57300"/>
            <a:ext cx="115633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494" y="40375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4488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6952"/>
            <a:ext cx="85629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2954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865" y="296220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687"/>
            <a:ext cx="11620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68946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7337"/>
            <a:ext cx="11591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9564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8673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7083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9341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6176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8004" y="29391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9174" y="29391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63949" y="29391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6060" y="29391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22490" y="2939189"/>
            <a:ext cx="5130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34601" y="293918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63007" y="3517924"/>
            <a:ext cx="2445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28248" y="3517924"/>
            <a:ext cx="16295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41038" y="4108233"/>
            <a:ext cx="2567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74547" y="4142957"/>
            <a:ext cx="16295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89627" y="4744841"/>
            <a:ext cx="15783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633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47701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74618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257120"/>
            <a:ext cx="9721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90800"/>
            <a:ext cx="115919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3152775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2026-02-02T01:34:10Z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