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4287" y="2976562"/>
            <a:ext cx="45434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9351"/>
            <a:ext cx="11449050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717032"/>
            <a:ext cx="1781175" cy="46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293096"/>
            <a:ext cx="1638300" cy="390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1431" y="4275400"/>
            <a:ext cx="2057400" cy="381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24385" y="4750852"/>
            <a:ext cx="1238250" cy="45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9520" y="6300303"/>
            <a:ext cx="9420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08710" y="6300303"/>
            <a:ext cx="9420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12072" y="6300303"/>
            <a:ext cx="9420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88112" y="6300303"/>
            <a:ext cx="9420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45176" y="6300303"/>
            <a:ext cx="9420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95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1781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7838" y="365025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2628" y="478457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2436" y="4149080"/>
            <a:ext cx="9436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2401" y="4658367"/>
            <a:ext cx="9436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3672" y="5202377"/>
            <a:ext cx="36078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6426" y="5734813"/>
            <a:ext cx="21712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2026-02-02T00:45:30Z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