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2" y="2986087"/>
            <a:ext cx="44100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564904"/>
            <a:ext cx="94678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10950" cy="42957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933575"/>
            <a:ext cx="105346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3087"/>
            <a:ext cx="113347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061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04975"/>
            <a:ext cx="109442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90675"/>
            <a:ext cx="114681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76872"/>
            <a:ext cx="85439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2026-02-01T11:17:56Z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