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675" y="3167062"/>
            <a:ext cx="3676650" cy="523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1346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70080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7447" y="475652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37173" y="475652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13751" y="479124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59654" y="531211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37173" y="534683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4462"/>
            <a:ext cx="114395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70892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6571" y="270892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5644" y="3264504"/>
            <a:ext cx="22644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3264504"/>
            <a:ext cx="11602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62420" y="4387249"/>
            <a:ext cx="34737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2532" y="4931259"/>
            <a:ext cx="10890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89336" y="4931259"/>
            <a:ext cx="31829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47875"/>
            <a:ext cx="114966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63691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062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78092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0978" y="278092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62715" y="3382811"/>
            <a:ext cx="5693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61" y="5605150"/>
            <a:ext cx="55800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2026-02-02T00:38:55Z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