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2714625"/>
            <a:ext cx="4457700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871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70080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0770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463265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8568" y="521139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8"/>
            <a:ext cx="223224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3878" y="3164118"/>
            <a:ext cx="235011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9756" y="3164118"/>
            <a:ext cx="2758572" cy="1633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62510" y="3168347"/>
            <a:ext cx="23501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9112" y="4962423"/>
            <a:ext cx="9131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8267" y="5506433"/>
            <a:ext cx="9131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00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66100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2384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57077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05390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4768" y="263958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00955" y="263958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28813" y="263958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57208" y="263958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2026-02-01T12:21:31Z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