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1900" y="3119437"/>
            <a:ext cx="4648200" cy="619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804987"/>
            <a:ext cx="11572875" cy="3248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661" y="3938587"/>
            <a:ext cx="11334750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244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85875"/>
            <a:ext cx="11420475" cy="428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4937" y="2780928"/>
            <a:ext cx="2095500" cy="47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0685" y="3276766"/>
            <a:ext cx="2162175" cy="400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54668" y="3757841"/>
            <a:ext cx="2286000" cy="400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62697" y="4215469"/>
            <a:ext cx="2009775" cy="38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252662"/>
            <a:ext cx="11191875" cy="2352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8746" y="2733592"/>
            <a:ext cx="1634351" cy="86257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6361" y="2733592"/>
            <a:ext cx="1634351" cy="86257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7661" y="2733592"/>
            <a:ext cx="1634351" cy="86257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8744" y="3682716"/>
            <a:ext cx="1634351" cy="86257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9372" y="2729391"/>
            <a:ext cx="885825" cy="8667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11756" y="3701665"/>
            <a:ext cx="885825" cy="8667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52087" y="2739640"/>
            <a:ext cx="2809875" cy="96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1112" y="2147887"/>
            <a:ext cx="9629775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3030453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0066" y="358603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01347" y="407217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28750"/>
            <a:ext cx="1152525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553329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55573" y="2553329"/>
            <a:ext cx="40030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3993" y="3004741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20180" y="4416853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75359" y="4416853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68219" y="4416853"/>
            <a:ext cx="119040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3438" y="4914564"/>
            <a:ext cx="1028111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114550"/>
            <a:ext cx="1098232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422108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33814" y="422108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49156" y="422108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22371" y="422108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41885" y="422108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4905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3236126"/>
            <a:ext cx="3888210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88" y="3733838"/>
            <a:ext cx="3888210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9816" y="4290538"/>
            <a:ext cx="7416602" cy="1465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0020" y="4846123"/>
            <a:ext cx="7233293" cy="1465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40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04962"/>
            <a:ext cx="114109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02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7787"/>
            <a:ext cx="11553825" cy="4162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772816"/>
            <a:ext cx="11334750" cy="1114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400269"/>
            <a:ext cx="11334750" cy="1114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b="48448"/>
          <a:stretch/>
        </p:blipFill>
        <p:spPr>
          <a:xfrm>
            <a:off x="695400" y="3358547"/>
            <a:ext cx="11334750" cy="574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94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2026-02-02T00:54:53Z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