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19337"/>
            <a:ext cx="1152525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71675"/>
            <a:ext cx="115538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49289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107" y="312950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2428" y="434484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2089" y="434484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7883"/>
            <a:ext cx="10801200" cy="5493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77072"/>
            <a:ext cx="856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8830" y="5153518"/>
            <a:ext cx="92697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8992" y="5697528"/>
            <a:ext cx="9709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8992" y="6229963"/>
            <a:ext cx="9709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2676"/>
            <a:ext cx="116109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58112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326" y="458112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4559" y="458112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7825"/>
            <a:ext cx="116014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3332" y="357301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3074" y="3573016"/>
            <a:ext cx="19190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4745" y="4117027"/>
            <a:ext cx="8101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8477" y="4661037"/>
            <a:ext cx="3775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28862"/>
            <a:ext cx="1167765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17" y="3390892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90675"/>
            <a:ext cx="115919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38412"/>
            <a:ext cx="115633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212975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872732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1723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92896"/>
            <a:ext cx="1110615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3429000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207828"/>
            <a:ext cx="260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844436"/>
            <a:ext cx="260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8014" y="4844436"/>
            <a:ext cx="5802602" cy="528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6260462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19275"/>
            <a:ext cx="116490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611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4861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40968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1076" y="3083095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6630" y="2770579"/>
            <a:ext cx="10879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6564" y="3360888"/>
            <a:ext cx="1714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6514" y="4877171"/>
            <a:ext cx="18427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8752" y="5467479"/>
            <a:ext cx="91671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3491" y="6092513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9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979356"/>
            <a:ext cx="1500798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771" y="3979356"/>
            <a:ext cx="1500798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959" y="3979356"/>
            <a:ext cx="1500798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010" y="4916905"/>
            <a:ext cx="1500798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197" y="4916905"/>
            <a:ext cx="1500798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959" y="4916905"/>
            <a:ext cx="150079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81187"/>
            <a:ext cx="115347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4940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4049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3158" y="2636912"/>
            <a:ext cx="605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0996" y="3261945"/>
            <a:ext cx="15591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4100" y="3863829"/>
            <a:ext cx="17345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009" y="4442563"/>
            <a:ext cx="10495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5437"/>
            <a:ext cx="11553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5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5707" y="35783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0671"/>
            <a:ext cx="71056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882477"/>
            <a:ext cx="115633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135067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6865" y="36656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5356" y="495039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43012"/>
            <a:ext cx="115919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856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100" y="5090745"/>
            <a:ext cx="11256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700337"/>
            <a:ext cx="105918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56992"/>
            <a:ext cx="104965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14475"/>
            <a:ext cx="115728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5010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1723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8089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2026-02-02T02:14:40Z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