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0162" y="3095625"/>
            <a:ext cx="19716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1111" y="3080535"/>
            <a:ext cx="1728192" cy="400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8201" y="3080535"/>
            <a:ext cx="1600200" cy="419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4036" y="4786528"/>
            <a:ext cx="1847850" cy="457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071664" y="3700686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77315" y="4244696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20252" y="5483188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63452" y="5483188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71118" y="3735411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03958" y="5297993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90662"/>
            <a:ext cx="114776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42088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36982" y="242088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56090" y="2420888"/>
            <a:ext cx="13787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0289" y="2941748"/>
            <a:ext cx="781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29175" y="349733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80051" y="443488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212976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9437" y="3212976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74926" y="3212976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02389" y="4382019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6338" y="4347296"/>
            <a:ext cx="136214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12080" y="4891305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66582" y="4833431"/>
            <a:ext cx="13738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56223" y="5342717"/>
            <a:ext cx="13738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55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638425"/>
            <a:ext cx="10982325" cy="158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212976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2639" y="3710686"/>
            <a:ext cx="121288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18761" y="3710686"/>
            <a:ext cx="17050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44868" y="3710686"/>
            <a:ext cx="17050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99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585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74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800225"/>
            <a:ext cx="1140142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80022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5512" y="3987841"/>
            <a:ext cx="81233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30044" y="3987841"/>
            <a:ext cx="81233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97740" y="3987841"/>
            <a:ext cx="21268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42297" y="4543426"/>
            <a:ext cx="15814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25740" y="4543426"/>
            <a:ext cx="15814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55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7451"/>
            <a:ext cx="115728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249289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2260" y="2944309"/>
            <a:ext cx="133988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84423" y="240029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02458" y="2944309"/>
            <a:ext cx="15501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5556" y="4067054"/>
            <a:ext cx="24468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9869" y="4645788"/>
            <a:ext cx="275388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75813" y="4645788"/>
            <a:ext cx="443255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7353" y="5155074"/>
            <a:ext cx="978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15520" y="5201373"/>
            <a:ext cx="47646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43510" y="5745383"/>
            <a:ext cx="47646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16331" y="6324117"/>
            <a:ext cx="47646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08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300287"/>
            <a:ext cx="11506200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005064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99236" y="4005064"/>
            <a:ext cx="242535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99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2026-02-02T06:25:27Z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