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2976562"/>
            <a:ext cx="44291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6393"/>
            <a:ext cx="10953750" cy="5514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155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08"/>
          <a:stretch/>
        </p:blipFill>
        <p:spPr>
          <a:xfrm>
            <a:off x="479376" y="1412776"/>
            <a:ext cx="11439525" cy="504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38287"/>
            <a:ext cx="114204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7812"/>
            <a:ext cx="11439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4000"/>
            <a:ext cx="115633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2026-02-01T09:25:59Z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