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686050"/>
            <a:ext cx="448627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81225"/>
            <a:ext cx="114585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17757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1" y="3333403"/>
            <a:ext cx="83622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005" y="3877413"/>
            <a:ext cx="50319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4471837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6098" y="5038997"/>
            <a:ext cx="2938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5038997"/>
            <a:ext cx="7434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406" y="5629306"/>
            <a:ext cx="10381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39589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8981" y="3466505"/>
            <a:ext cx="69870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376" y="3883194"/>
            <a:ext cx="2342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376" y="4311458"/>
            <a:ext cx="2342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0900" y="3072965"/>
            <a:ext cx="13073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4404" y="3512803"/>
            <a:ext cx="5319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84404" y="3952641"/>
            <a:ext cx="5319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4404" y="4357755"/>
            <a:ext cx="5319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4404" y="4786018"/>
            <a:ext cx="5319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84404" y="5214282"/>
            <a:ext cx="53199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44961" y="3466505"/>
            <a:ext cx="9236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0252" y="3906345"/>
            <a:ext cx="24283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40252" y="4311459"/>
            <a:ext cx="2342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09800"/>
            <a:ext cx="113728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