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0" y="2943225"/>
            <a:ext cx="43815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66875"/>
            <a:ext cx="1143952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852936"/>
            <a:ext cx="75247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9164" y="2852936"/>
            <a:ext cx="752475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2769" y="2852936"/>
            <a:ext cx="752475" cy="790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4800" y="2852936"/>
            <a:ext cx="752475" cy="790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6830" y="2852936"/>
            <a:ext cx="752475" cy="790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2562" y="2852936"/>
            <a:ext cx="752475" cy="7905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095999" y="376924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92505" y="422065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3736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3949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6141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31776" y="218816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15625" y="210714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80911" y="265115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53184" y="269745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77407" y="263958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38106" y="265115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72020" y="266273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09569" y="263958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79159" y="370445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81447" y="42368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04060" y="4723025"/>
            <a:ext cx="15596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820607" y="4723025"/>
            <a:ext cx="10198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151696" y="5220736"/>
            <a:ext cx="16951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76203" y="5741597"/>
            <a:ext cx="9273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049417" y="5741597"/>
            <a:ext cx="16320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14537"/>
            <a:ext cx="114681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581128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826618"/>
            <a:ext cx="625792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04950"/>
            <a:ext cx="115252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40768"/>
            <a:ext cx="9505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2708920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3252930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39169" y="3785366"/>
            <a:ext cx="6085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67969" y="3785366"/>
            <a:ext cx="12280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35534" y="4306226"/>
            <a:ext cx="12280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20050" y="4306226"/>
            <a:ext cx="12280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37013" y="4815512"/>
            <a:ext cx="8510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2026-02-02T01:03:56Z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