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25" y="2686050"/>
            <a:ext cx="4400550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776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6288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8005" y="48002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8005" y="540214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85912"/>
            <a:ext cx="113633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492896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3762" y="3580916"/>
            <a:ext cx="2514046" cy="1144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835559"/>
            <a:ext cx="2514046" cy="1144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9787" y="3580916"/>
            <a:ext cx="2514046" cy="1144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01465" y="3835559"/>
            <a:ext cx="2514046" cy="1144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1088" y="3580916"/>
            <a:ext cx="2514046" cy="1144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12766" y="3835559"/>
            <a:ext cx="2514046" cy="1144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01398" y="2492896"/>
            <a:ext cx="150717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4018"/>
            <a:ext cx="114871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6902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2310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79682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65829" y="262800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41870" y="262800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77667" y="262800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66224" y="262800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2026-02-02T01:17:48Z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