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2971800"/>
            <a:ext cx="44386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1060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9566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19275"/>
            <a:ext cx="11487150" cy="321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2731"/>
          <a:stretch/>
        </p:blipFill>
        <p:spPr>
          <a:xfrm>
            <a:off x="695400" y="2564904"/>
            <a:ext cx="11377264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670" y="3440575"/>
            <a:ext cx="11220450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198501"/>
            <a:ext cx="112204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52612"/>
            <a:ext cx="115252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861048"/>
            <a:ext cx="110912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5" y="4451357"/>
            <a:ext cx="11307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876"/>
            <a:ext cx="11017224" cy="54994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735533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6541" y="2869852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9" y="4200940"/>
            <a:ext cx="1528972" cy="2468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543"/>
            <a:ext cx="114300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08518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0249" y="5675493"/>
            <a:ext cx="5136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7451"/>
            <a:ext cx="115538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77281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0254" y="1772816"/>
            <a:ext cx="1921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4006" y="1772816"/>
            <a:ext cx="976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7611" y="2351550"/>
            <a:ext cx="25335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8172" y="2895561"/>
            <a:ext cx="107384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4558" y="3462720"/>
            <a:ext cx="4696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770" y="5152625"/>
            <a:ext cx="112218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0770" y="5696636"/>
            <a:ext cx="112218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0770" y="6275369"/>
            <a:ext cx="112218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