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33625"/>
            <a:ext cx="1150620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7060"/>
            <a:ext cx="11377264" cy="557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089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1133475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98153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35" y="4149080"/>
            <a:ext cx="115824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636912"/>
            <a:ext cx="11521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1368" y="2544314"/>
            <a:ext cx="1495032" cy="1316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759869"/>
            <a:ext cx="48245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8327" y="5396475"/>
            <a:ext cx="44562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95437"/>
            <a:ext cx="116109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740" y="2829897"/>
            <a:ext cx="15129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6123" y="2829897"/>
            <a:ext cx="11103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8816" y="4079963"/>
            <a:ext cx="1411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0893" y="4739720"/>
            <a:ext cx="10211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9222" y="4739720"/>
            <a:ext cx="10211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24767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3050" y="4115779"/>
            <a:ext cx="23069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3050" y="4972305"/>
            <a:ext cx="23069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5358" y="2842564"/>
            <a:ext cx="29772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5358" y="3745389"/>
            <a:ext cx="29772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35358" y="4578767"/>
            <a:ext cx="29772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52700"/>
            <a:ext cx="116586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10441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138"/>
          <a:stretch/>
        </p:blipFill>
        <p:spPr>
          <a:xfrm>
            <a:off x="335360" y="1268760"/>
            <a:ext cx="11630025" cy="5517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4348" y="29249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7497" y="357312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4231" y="49620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165" y="628160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85875"/>
            <a:ext cx="115538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88839"/>
            <a:ext cx="1512168" cy="7980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154" y="1988839"/>
            <a:ext cx="1512168" cy="7980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285" y="1988839"/>
            <a:ext cx="1512168" cy="7980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5880" y="302177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7004" y="302177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75910" y="372782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29874" y="3727826"/>
            <a:ext cx="7943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9036" y="429988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509837"/>
            <a:ext cx="97440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1662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9897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6424" y="53224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919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5693"/>
            <a:ext cx="10153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205162"/>
            <a:ext cx="45365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7077" y="5205162"/>
            <a:ext cx="24833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4436" y="206084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746" y="2732180"/>
            <a:ext cx="51186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677" y="4851301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3696"/>
            <a:ext cx="115919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531872"/>
            <a:ext cx="10225136" cy="42815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3886756"/>
            <a:ext cx="1800200" cy="33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4364" y="3886756"/>
            <a:ext cx="1800200" cy="33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8258" y="5171547"/>
            <a:ext cx="2355894" cy="33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86182" y="5171547"/>
            <a:ext cx="2355894" cy="33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6278" y="5727132"/>
            <a:ext cx="2636026" cy="33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2343" y="5727132"/>
            <a:ext cx="1559017" cy="33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7209" y="6305867"/>
            <a:ext cx="1168591" cy="334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2026-02-02T01:26:53Z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