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19337"/>
            <a:ext cx="11506200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47937"/>
            <a:ext cx="115728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17032"/>
            <a:ext cx="80648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06084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4738" y="2060848"/>
            <a:ext cx="21172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1235" y="2060848"/>
            <a:ext cx="16331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7109" y="2709030"/>
            <a:ext cx="16331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5554" y="2709030"/>
            <a:ext cx="28751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633" y="3287764"/>
            <a:ext cx="7188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5372" y="3947522"/>
            <a:ext cx="12048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8551" y="4595704"/>
            <a:ext cx="10029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58263" y="4595704"/>
            <a:ext cx="19329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04311" y="4595704"/>
            <a:ext cx="8231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358144" y="5197587"/>
            <a:ext cx="8231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2032" y="5811046"/>
            <a:ext cx="13335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10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824162"/>
            <a:ext cx="11610975" cy="120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28999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6283" y="3428999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633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5324358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8825" y="5324358"/>
            <a:ext cx="19138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630" y="5937816"/>
            <a:ext cx="7298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8414" y="5937816"/>
            <a:ext cx="13195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47937"/>
            <a:ext cx="116681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159" y="3178272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6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02" y="3473152"/>
            <a:ext cx="11553825" cy="312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1671" y="4915460"/>
            <a:ext cx="2276475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043" y="5528918"/>
            <a:ext cx="2276475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4760" y="2790735"/>
            <a:ext cx="168592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7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306043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0548" y="1306043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1848" y="1306043"/>
            <a:ext cx="42620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867" y="194265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9460" y="3806175"/>
            <a:ext cx="8962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1820" y="3204291"/>
            <a:ext cx="8962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62498" y="3783025"/>
            <a:ext cx="8962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53" y="5080718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2976"/>
            <a:ext cx="669674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5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95400"/>
            <a:ext cx="115919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047901"/>
            <a:ext cx="9001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877272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6231" y="5877272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4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996951"/>
            <a:ext cx="1512168" cy="7980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403" y="4050248"/>
            <a:ext cx="1512168" cy="7980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5575" y="4061823"/>
            <a:ext cx="1512168" cy="7980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362" y="5080395"/>
            <a:ext cx="1512168" cy="7980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7651" y="5091970"/>
            <a:ext cx="1512168" cy="7980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527" y="5103544"/>
            <a:ext cx="1512168" cy="798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9543" y="329944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08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838450"/>
            <a:ext cx="11582400" cy="118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90008"/>
            <a:ext cx="10729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33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90662"/>
            <a:ext cx="115919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89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691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0760" y="41056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1409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5936" y="387017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1617" y="452993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94964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91683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78105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28787"/>
            <a:ext cx="115347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2129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0192" y="388430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4283" y="448619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71662"/>
            <a:ext cx="116014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5728" y="323623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5171" y="450945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2936"/>
            <a:ext cx="64087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4797152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3651" y="4797152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8036" y="4797152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4345" y="5445335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2026-02-02T02:04:47Z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