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2" y="3095625"/>
            <a:ext cx="3457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52612"/>
            <a:ext cx="114395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819" y="2708920"/>
            <a:ext cx="1546893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625" y="2708920"/>
            <a:ext cx="17795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9113" y="2745304"/>
            <a:ext cx="1228725" cy="33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1504" y="3310692"/>
            <a:ext cx="1581150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7848" y="3307949"/>
            <a:ext cx="1200150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3167" y="3307949"/>
            <a:ext cx="1705241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3982" y="3872623"/>
            <a:ext cx="1857375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8361" y="3882148"/>
            <a:ext cx="179772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96200" y="3896616"/>
            <a:ext cx="1609725" cy="438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4036" y="4470000"/>
            <a:ext cx="1341763" cy="400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31904" y="4460643"/>
            <a:ext cx="2019300" cy="428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5091" y="4443475"/>
            <a:ext cx="147637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5430" y="3212976"/>
            <a:ext cx="29849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4535" y="3791710"/>
            <a:ext cx="17191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2378" y="3791710"/>
            <a:ext cx="1169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8434" y="4995477"/>
            <a:ext cx="14716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6080" y="5574211"/>
            <a:ext cx="244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10369" y="5574211"/>
            <a:ext cx="244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795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1316" y="14142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5370" y="3717586"/>
            <a:ext cx="8063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132" y="4331045"/>
            <a:ext cx="4464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238" y="4909779"/>
            <a:ext cx="56107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5239" y="5488514"/>
            <a:ext cx="48906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00287"/>
            <a:ext cx="115157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395723"/>
            <a:ext cx="4461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506" y="3986032"/>
            <a:ext cx="75607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