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76562"/>
            <a:ext cx="48482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476500"/>
            <a:ext cx="94869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433" y="4783019"/>
            <a:ext cx="20859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292305"/>
            <a:ext cx="20859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05064"/>
            <a:ext cx="1056322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323172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726" y="3376468"/>
            <a:ext cx="3976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3160" y="5805264"/>
            <a:ext cx="688663" cy="32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9121" y="5805264"/>
            <a:ext cx="1219323" cy="32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58148" y="5805264"/>
            <a:ext cx="1219323" cy="32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871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0696" y="2998507"/>
            <a:ext cx="37214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2998507"/>
            <a:ext cx="1923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156" y="3565666"/>
            <a:ext cx="23405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3052" y="415655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919412"/>
            <a:ext cx="11458575" cy="101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8348"/>
            <a:ext cx="10009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