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0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976562"/>
            <a:ext cx="48863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605087"/>
            <a:ext cx="98107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4262"/>
          <a:stretch/>
        </p:blipFill>
        <p:spPr>
          <a:xfrm>
            <a:off x="417081" y="4725144"/>
            <a:ext cx="11430000" cy="20162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4092634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7566" y="4601920"/>
            <a:ext cx="35803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0033" y="527427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8362"/>
            <a:ext cx="115443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074146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9702" y="2606581"/>
            <a:ext cx="17499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668" y="2606581"/>
            <a:ext cx="5219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80332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43075"/>
            <a:ext cx="112871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2075"/>
            <a:ext cx="114300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00187"/>
            <a:ext cx="115062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840"/>
            <a:ext cx="11334750" cy="111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679" y="4049134"/>
            <a:ext cx="7804471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