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675" y="2967037"/>
            <a:ext cx="44386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681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338882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9517" y="50671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172230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7740" y="4172230"/>
            <a:ext cx="51468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36829" y="4762540"/>
            <a:ext cx="83877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0369" y="5364424"/>
            <a:ext cx="18735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4493"/>
            <a:ext cx="11477625" cy="547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5626943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2026-02-02T00:23:16Z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