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BDEE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0" y="3138487"/>
            <a:ext cx="160020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5185" y="41490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3087"/>
            <a:ext cx="114014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708920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313" y="3264505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6923" y="3796940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312" y="4446749"/>
            <a:ext cx="5161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251" y="4446749"/>
            <a:ext cx="5161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3914" y="4446749"/>
            <a:ext cx="5161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14487"/>
            <a:ext cx="114204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3197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8443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3876" y="28465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3942" y="28465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28465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97891" y="28465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3187" y="36220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46772" y="468696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89040"/>
            <a:ext cx="432048" cy="43204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7272" y="3511247"/>
            <a:ext cx="432048" cy="43204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1819" y="3511247"/>
            <a:ext cx="432048" cy="43204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0538" y="3511247"/>
            <a:ext cx="432048" cy="43204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42958" y="3835338"/>
            <a:ext cx="432048" cy="43204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81112"/>
            <a:ext cx="114966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6825"/>
            <a:ext cx="113919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365104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2358" y="5001712"/>
            <a:ext cx="8920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3918" y="5001712"/>
            <a:ext cx="8920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09837"/>
            <a:ext cx="115443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33737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5256" cy="55960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8507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7816" y="442947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6844" y="510080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0560" y="577213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