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981325"/>
            <a:ext cx="49149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19362"/>
            <a:ext cx="107823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4450"/>
            <a:ext cx="114776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45224"/>
            <a:ext cx="10657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38250"/>
            <a:ext cx="114585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1683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6844" y="1916832"/>
            <a:ext cx="1225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2950" y="1916832"/>
            <a:ext cx="12251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0464" y="3653035"/>
            <a:ext cx="4034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71675"/>
            <a:ext cx="114300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852936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222" y="3385371"/>
            <a:ext cx="6312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222" y="3883083"/>
            <a:ext cx="6312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222" y="4392369"/>
            <a:ext cx="6312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46673"/>
            <a:ext cx="11161240" cy="55667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814000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136" y="4288562"/>
            <a:ext cx="5328592" cy="76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252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132856"/>
            <a:ext cx="36724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5202" y="3591266"/>
            <a:ext cx="29046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8518" y="3163003"/>
            <a:ext cx="16639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366" y="5339044"/>
            <a:ext cx="107602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76400"/>
            <a:ext cx="115443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0744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9676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7043" y="3169348"/>
            <a:ext cx="4189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0288" y="4234219"/>
            <a:ext cx="4189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