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0012" y="2971800"/>
            <a:ext cx="437197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2495550"/>
            <a:ext cx="10439400" cy="18669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204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2047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39525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460" y="3933056"/>
            <a:ext cx="11401425" cy="1495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88088" y="3836318"/>
            <a:ext cx="18002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80576" y="3836318"/>
            <a:ext cx="48657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7062" y="4391903"/>
            <a:ext cx="131849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24060" y="4901190"/>
            <a:ext cx="26157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685"/>
            <a:ext cx="1140142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969022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91998" y="2441164"/>
            <a:ext cx="110805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36214" y="2441164"/>
            <a:ext cx="110805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67096" y="3934299"/>
            <a:ext cx="124918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719755"/>
            <a:ext cx="11334750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1726"/>
            <a:ext cx="11468100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40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619250"/>
            <a:ext cx="114776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61925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23884" y="3204982"/>
            <a:ext cx="7877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49990" y="3204982"/>
            <a:ext cx="132207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74750" y="3204982"/>
            <a:ext cx="132207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233501"/>
            <a:ext cx="11334750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0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2026-02-02T01:12:25Z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