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148012"/>
            <a:ext cx="21336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9225"/>
            <a:ext cx="114776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6992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790" y="4393484"/>
            <a:ext cx="910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85904" y="4451357"/>
            <a:ext cx="9109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6678" y="5006942"/>
            <a:ext cx="594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0106" y="5006942"/>
            <a:ext cx="594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24212"/>
            <a:ext cx="21336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227547"/>
            <a:ext cx="1905000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299" y="3814748"/>
            <a:ext cx="1247775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90011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92255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4388" y="347814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6935" y="412632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00237"/>
            <a:ext cx="112014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835"/>
            <a:ext cx="11487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68321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4872" y="2683212"/>
            <a:ext cx="15857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6007" y="3261946"/>
            <a:ext cx="43045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9789" y="4998148"/>
            <a:ext cx="8983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93910" y="5576882"/>
            <a:ext cx="28820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9221" y="5576882"/>
            <a:ext cx="1303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49353" y="5576882"/>
            <a:ext cx="1303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0158" y="6167191"/>
            <a:ext cx="20115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2563" y="6167191"/>
            <a:ext cx="20115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86104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5929" y="386104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164" y="386104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818" y="4465511"/>
            <a:ext cx="29241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490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56792"/>
            <a:ext cx="292417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3759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3759" y="45490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3759" y="51741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38337"/>
            <a:ext cx="11468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9649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2780" y="31173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57312"/>
            <a:ext cx="115252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1143" y="37568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5376" y="44050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6809" y="44513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9629" y="505324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