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0175" y="3143250"/>
            <a:ext cx="17716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824162"/>
            <a:ext cx="10887075" cy="120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86790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772" y="348136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559772"/>
            <a:ext cx="6858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78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47837"/>
            <a:ext cx="11601450" cy="3362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701155"/>
            <a:ext cx="1800200" cy="419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48128" y="40770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7827" y="4678114"/>
            <a:ext cx="8204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4785" y="4650034"/>
            <a:ext cx="2276475" cy="39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04987"/>
            <a:ext cx="11620500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1887" y="2412415"/>
            <a:ext cx="1656184" cy="361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834" y="2868860"/>
            <a:ext cx="1180358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6823" y="3356992"/>
            <a:ext cx="1066800" cy="428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4538" y="3395092"/>
            <a:ext cx="1847850" cy="3905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408296" y="1809111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48598" y="238485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28469" y="287119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24860" y="281690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1354" y="2342775"/>
            <a:ext cx="1951189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309812"/>
            <a:ext cx="1151572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012754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66391" y="3035903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3587034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9166" y="3545189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27900" y="4089199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02010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938" y="3540962"/>
            <a:ext cx="5435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9315" y="3540962"/>
            <a:ext cx="5435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2763" y="4050248"/>
            <a:ext cx="8073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1376" y="4536385"/>
            <a:ext cx="8073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7857" y="4547958"/>
            <a:ext cx="12242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40971" y="5612829"/>
            <a:ext cx="5665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72" y="2816847"/>
            <a:ext cx="1081087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74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3943" y="309477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4930" y="5097199"/>
            <a:ext cx="18927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5289" y="5097199"/>
            <a:ext cx="16965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01477" y="5097199"/>
            <a:ext cx="10628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5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57375"/>
            <a:ext cx="114776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5545" y="3275859"/>
            <a:ext cx="8690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7864" y="3761995"/>
            <a:ext cx="8690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33905" y="3808294"/>
            <a:ext cx="5464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99718" y="3808294"/>
            <a:ext cx="5464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53692" y="4282856"/>
            <a:ext cx="10984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08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5286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3946672"/>
            <a:ext cx="54006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467533"/>
            <a:ext cx="54006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011543"/>
            <a:ext cx="54006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9" y="5520829"/>
            <a:ext cx="111027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9" y="6018540"/>
            <a:ext cx="111027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99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2026-02-02T06:14:17Z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