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3124200"/>
            <a:ext cx="22098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121281"/>
            <a:ext cx="248602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2130" y="2121281"/>
            <a:ext cx="2486025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958" y="2676866"/>
            <a:ext cx="2486025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187" y="3228993"/>
            <a:ext cx="253365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49624" t="-1494"/>
          <a:stretch/>
        </p:blipFill>
        <p:spPr>
          <a:xfrm>
            <a:off x="623391" y="3789040"/>
            <a:ext cx="1276357" cy="4833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86943" y="51571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9776" y="51571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64999" y="51571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04027" y="51571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86943" y="56780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9776" y="56780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64999" y="56780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04027" y="56780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90662"/>
            <a:ext cx="11372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7971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1495" y="34290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4401" y="482030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89110" y="346606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9890" y="47971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490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0260" y="288131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3506" y="3413751"/>
            <a:ext cx="6742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76487"/>
            <a:ext cx="115062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35857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9562" y="2358571"/>
            <a:ext cx="5769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4250" y="3423442"/>
            <a:ext cx="49482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97953" y="3979027"/>
            <a:ext cx="890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