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76562"/>
            <a:ext cx="48958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638425"/>
            <a:ext cx="114585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40968"/>
            <a:ext cx="114490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8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357437"/>
            <a:ext cx="101727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85912"/>
            <a:ext cx="114300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47837"/>
            <a:ext cx="114204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395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6445" y="22395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0440" y="22395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8896" y="2748875"/>
            <a:ext cx="602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9888" y="2748875"/>
            <a:ext cx="822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6394" y="3281310"/>
            <a:ext cx="10892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1736" y="4532269"/>
            <a:ext cx="1746112" cy="408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59660" y="4532269"/>
            <a:ext cx="1746112" cy="408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8607" y="4532269"/>
            <a:ext cx="1746112" cy="408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23" y="3140968"/>
            <a:ext cx="1140142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951557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3711" y="3028003"/>
            <a:ext cx="9263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718" y="3028003"/>
            <a:ext cx="9263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226" y="4116023"/>
            <a:ext cx="10010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509120"/>
            <a:ext cx="129614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2116" y="4509120"/>
            <a:ext cx="129614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453" y="5064705"/>
            <a:ext cx="129614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3073" y="5631864"/>
            <a:ext cx="129614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47875"/>
            <a:ext cx="115062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20888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6314" y="2941749"/>
            <a:ext cx="18054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9383" y="3532058"/>
            <a:ext cx="12743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557" y="4087643"/>
            <a:ext cx="3257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419" y="6237312"/>
            <a:ext cx="1440270" cy="36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9272" y="5427084"/>
            <a:ext cx="1714839" cy="36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1677" y="5427084"/>
            <a:ext cx="1914843" cy="36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4988" y="6237311"/>
            <a:ext cx="1914843" cy="365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