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143250"/>
            <a:ext cx="39052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6702"/>
            <a:ext cx="116871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9128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0276" y="2996952"/>
            <a:ext cx="6127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359013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6526" y="4540280"/>
            <a:ext cx="6513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8237" y="4568527"/>
            <a:ext cx="659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3018" y="3564979"/>
            <a:ext cx="6161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26868" y="4108232"/>
            <a:ext cx="824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28073" y="4108232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67518" y="4639245"/>
            <a:ext cx="1335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90997" y="4598134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0412" y="5113686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75871" y="5186250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62721" y="5186250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80483" y="5186250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905125"/>
            <a:ext cx="10401300" cy="104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858825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2280" y="2893549"/>
            <a:ext cx="490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47812"/>
            <a:ext cx="108394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08920"/>
            <a:ext cx="490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264504"/>
            <a:ext cx="490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820089"/>
            <a:ext cx="490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74451" y="4329375"/>
            <a:ext cx="490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4451" y="4931258"/>
            <a:ext cx="490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5345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181714"/>
            <a:ext cx="490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7294" y="2702574"/>
            <a:ext cx="846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4681" y="3860042"/>
            <a:ext cx="13414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0951" y="3860042"/>
            <a:ext cx="8034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9848" y="4357753"/>
            <a:ext cx="1528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5934" y="5549945"/>
            <a:ext cx="17463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8" y="6059231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85875"/>
            <a:ext cx="115347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85875"/>
            <a:ext cx="114776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2858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3480" y="12858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7470" y="173728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1074" y="1737288"/>
            <a:ext cx="10287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05039" y="1737288"/>
            <a:ext cx="14753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6609" y="2223425"/>
            <a:ext cx="11049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6175" y="2628539"/>
            <a:ext cx="449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9877" y="3681835"/>
            <a:ext cx="449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5867" y="4642533"/>
            <a:ext cx="449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57425"/>
            <a:ext cx="114585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85770"/>
            <a:ext cx="6292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474" y="3623319"/>
            <a:ext cx="113901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876" y="4109455"/>
            <a:ext cx="113901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5062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58772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2026-02-02T06:58:25Z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